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BF59-9F2F-46D9-9D78-94127F93B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5781A-64AD-4965-BD5D-D885D0E95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37257-4844-41D3-81AD-A43BA422D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CF024-60E7-4A67-92FE-68FD171FF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1F923-CEC6-4045-8F45-543E8691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7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1A0D-462D-4CE0-9499-06E5C1FB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0B12D-B54F-4618-8D3F-4EA40E3F4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551F4-1AD8-42CA-8D6E-215731230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0D607-7E9B-4F52-8727-B53B9E52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8037-7227-42EE-95B1-E6ECF340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4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CAC4EF-9D6E-4E7B-AB1D-EFB6D8FDA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1C9B7-81D0-4F8D-9270-D2AF3311E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CDC0B-66D8-4342-ACE9-50039D7D9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BD0B-FB71-47A0-B753-AD2145DF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693C6-E5AF-4AFE-AD9B-C3B4FB7A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0212F-0FD0-43A8-980F-EF3B1D50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04E5-A653-4F39-8905-C12E5B7EE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491CF-A1F2-4C80-B074-A62A3261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4C6E-11A7-4785-9228-55C7E93F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BF951-546B-4644-93DE-95DA7B6B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6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5350-CF10-4D38-AD8D-51E88DD5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67A2F-8FE5-4E12-924A-9286BD267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9AF0D-0029-41BA-A92C-CB87C5C27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49CBF-47CF-4DFC-9DB2-6D23697C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009E4-B849-4B54-852D-B180FB49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4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94058-87FF-478D-808D-95B0FDAA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9F9B1-6CE0-44FD-9241-5CE78906B2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EB7A7-B0D5-4A25-8500-E3DBB7A3D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DA7B4-367C-4424-BA09-07FF810F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B0415-234A-4D27-8CE8-B4152099D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4EE92-A26E-4428-B530-2E374AF5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1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9ABEB-DFB9-40DB-AE0F-20F979F6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91021-5798-4419-A949-1C1E889EE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BD2A6-3C64-465A-B1FD-6AED091F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18341-0897-4DE7-BB2F-F8728722E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78D2BD-D151-49F9-9C94-1BB87DFA0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AE1199-899E-4C5B-B959-97413977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5472B-28A4-4C95-8811-8FC3DA4EC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91947-9F47-4B92-9226-7E974C7D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5C04-DB47-4394-8A06-8E8A0C2F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CD27AD-C609-4E10-8BD8-50702B6EC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B8CCC-CBFE-40B7-8234-E5BC22EA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07C5F-F3AA-47CC-A115-FB905DA4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8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DE244-C02F-41FA-8DA7-BAF794CD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DB54A-0F29-4C27-B097-89CF17580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672E9-D659-4405-81AC-6E51C2A0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3DB9E-793C-44B7-8FD6-1E1AFF5F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0A783-3A4A-422B-9BAF-888C6504C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255C7-D7A1-4FDF-88DA-03C345E99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3E480-BA6E-4E1D-839B-D0DED1AD0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9A840-C74F-4262-A917-09121128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E4FB1-9D49-44F3-BC40-3FE65E8B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6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AB642-3E0B-4266-84C1-897EBDC6C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2D2-24E4-47D8-85B5-6C78C9376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5EFB4-58B4-4A5E-B5AD-C2257207A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2AF01-E4A1-48A1-A9FE-9D3A7003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70CD7-5367-406F-8C69-BB6B954BE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13DF0-1FCC-44D4-813A-81554894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3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1885A4-6FBB-40FC-A62E-5F34E210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5755F-2582-4E06-AB5C-59914D9D2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4D61-1354-4BEF-8762-8760DE690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2E18-6AF8-4FA6-8291-1D18B149B457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8DFF2-853F-4329-A707-BE749A739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31086-C540-40FB-ADE2-8580CC057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984F4-C05B-49BF-B144-A51154D4E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5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5E9E-8C98-4251-9AF7-156F03E5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 Allowable Uses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AA517-701C-4305-82BB-2C48F6777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a.  The uses allowable within the underlying zoning districts applicable to a particular property within the GRC shall continue to apply, subject to the additional provisions in this section.  Article III, and the Use Table 3-1 identify the zoning districts created by the zoning ordinance and reflect seven general categories of uses:  (1) residential; (2) civic; (3)office; (4) retail; (5) service; (6) manufacturing, and (7) rural. Within each category, specific uses are listed and indicated as either allowed, allowed subject to special conditions, or allowed by special exception.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6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DE6BB-21D5-401C-8D2E-82B9FBADD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7622"/>
            <a:ext cx="10515600" cy="5279341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b.  Special Conditions for Uses within the Greeno Road Corridor Overlay Districts</a:t>
            </a:r>
          </a:p>
          <a:p>
            <a:pPr lvl="2"/>
            <a:r>
              <a:rPr lang="en-US" dirty="0"/>
              <a:t>Stand-alone ice vending machines are a prohibited use</a:t>
            </a:r>
            <a:endParaRPr lang="en-US" sz="1400" dirty="0"/>
          </a:p>
          <a:p>
            <a:pPr lvl="2"/>
            <a:r>
              <a:rPr lang="en-US" dirty="0"/>
              <a:t>Stand-alone automatic teller machines (ATMs) are a prohibited use</a:t>
            </a:r>
            <a:endParaRPr lang="en-US" sz="1400" dirty="0"/>
          </a:p>
          <a:p>
            <a:pPr lvl="2"/>
            <a:r>
              <a:rPr lang="en-US" dirty="0"/>
              <a:t>The following uses require Site Plan Review as procedurally described by Article II, section C.2:</a:t>
            </a:r>
            <a:endParaRPr lang="en-US" sz="1400" dirty="0"/>
          </a:p>
          <a:p>
            <a:pPr lvl="3"/>
            <a:r>
              <a:rPr lang="en-US" dirty="0"/>
              <a:t>Car wash facilities, both automated and self-serve</a:t>
            </a:r>
            <a:endParaRPr lang="en-US" sz="1200" dirty="0"/>
          </a:p>
          <a:p>
            <a:pPr lvl="3"/>
            <a:r>
              <a:rPr lang="en-US" dirty="0"/>
              <a:t>Any request that includes a drive-through </a:t>
            </a:r>
            <a:endParaRPr lang="en-US" sz="1200" dirty="0"/>
          </a:p>
          <a:p>
            <a:pPr lvl="3"/>
            <a:r>
              <a:rPr lang="en-US" dirty="0"/>
              <a:t>Any Hotel, Motel, or Bed and Breakfast with more than 20 rooms</a:t>
            </a:r>
          </a:p>
          <a:p>
            <a:pPr lvl="3"/>
            <a:r>
              <a:rPr lang="en-US" dirty="0"/>
              <a:t>Automobile Repair </a:t>
            </a:r>
          </a:p>
          <a:p>
            <a:pPr lvl="3"/>
            <a:r>
              <a:rPr lang="en-US" dirty="0"/>
              <a:t>Automobile Service Stations </a:t>
            </a:r>
          </a:p>
          <a:p>
            <a:pPr lvl="3"/>
            <a:r>
              <a:rPr lang="en-US" dirty="0"/>
              <a:t>Convenience Store</a:t>
            </a:r>
          </a:p>
          <a:p>
            <a:pPr lvl="2"/>
            <a:r>
              <a:rPr lang="en-US" dirty="0"/>
              <a:t>Parking, unless otherwise allowed in the design standards of (6. Below), shall be located to the side and rear of buildings.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2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5C3C6-4754-45DD-B434-A1E154C16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 Design Standards – Building Form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4A587-1571-44CE-B597-6E5DE2BB3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Four-sided architecture</a:t>
            </a:r>
            <a:endParaRPr lang="en-US" sz="1800" dirty="0"/>
          </a:p>
          <a:p>
            <a:pPr lvl="1"/>
            <a:r>
              <a:rPr lang="en-US" dirty="0"/>
              <a:t>Blank, featureless walls are prohibited</a:t>
            </a:r>
            <a:endParaRPr lang="en-US" sz="1600" dirty="0"/>
          </a:p>
          <a:p>
            <a:pPr lvl="1"/>
            <a:r>
              <a:rPr lang="en-US" dirty="0"/>
              <a:t>Between 50% and 80% of ground level, street-facing facades of non-residential buildings shall be transparent with glazing. </a:t>
            </a:r>
            <a:endParaRPr lang="en-US" sz="1600" dirty="0"/>
          </a:p>
          <a:p>
            <a:pPr lvl="1"/>
            <a:r>
              <a:rPr lang="en-US" dirty="0"/>
              <a:t>Between 25% and 60% of upper floor, street-facing facades of non-residential buildings shall be transparent with glazing. </a:t>
            </a:r>
            <a:endParaRPr lang="en-US" sz="1600" dirty="0"/>
          </a:p>
          <a:p>
            <a:pPr lvl="1"/>
            <a:r>
              <a:rPr lang="en-US" dirty="0"/>
              <a:t>Roofs shall be either pitched between 6:12 to 12:12 or be flat with parapets or decorative cornices.  Roof mounted equipment shall be screened from public view on all sides. 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7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6059</TotalTime>
  <Words>325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5.  Allowable Uses </vt:lpstr>
      <vt:lpstr>PowerPoint Presentation</vt:lpstr>
      <vt:lpstr>7.  Design Standards – Building Form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Greeno Road Corridor Overlay Districts</dc:title>
  <dc:creator>Hunter Simmons</dc:creator>
  <cp:lastModifiedBy>Hunter Simmons</cp:lastModifiedBy>
  <cp:revision>9</cp:revision>
  <dcterms:created xsi:type="dcterms:W3CDTF">2020-01-22T14:42:19Z</dcterms:created>
  <dcterms:modified xsi:type="dcterms:W3CDTF">2020-02-19T18:42:07Z</dcterms:modified>
</cp:coreProperties>
</file>